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651"/>
    <a:srgbClr val="2498D5"/>
    <a:srgbClr val="ED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93" d="100"/>
          <a:sy n="93" d="100"/>
        </p:scale>
        <p:origin x="21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0DDEC890-76E8-4395-98B5-86608D37FCD6}"/>
    <pc:docChg chg="undo custSel modSld">
      <pc:chgData name="Ana Isabel Cabrera del Valle" userId="74a14cee-ed3f-42de-98fe-c16b823a2b3b" providerId="ADAL" clId="{0DDEC890-76E8-4395-98B5-86608D37FCD6}" dt="2024-03-05T21:10:24.284" v="82" actId="20577"/>
      <pc:docMkLst>
        <pc:docMk/>
      </pc:docMkLst>
      <pc:sldChg chg="modSp mod">
        <pc:chgData name="Ana Isabel Cabrera del Valle" userId="74a14cee-ed3f-42de-98fe-c16b823a2b3b" providerId="ADAL" clId="{0DDEC890-76E8-4395-98B5-86608D37FCD6}" dt="2024-03-05T21:10:24.284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0DDEC890-76E8-4395-98B5-86608D37FCD6}" dt="2024-03-05T21:03:57.322" v="2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0DDEC890-76E8-4395-98B5-86608D37FCD6}" dt="2024-03-05T21:04:21.498" v="3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0DDEC890-76E8-4395-98B5-86608D37FCD6}" dt="2024-03-05T21:10:24.284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DC3CB4FA-BF13-4838-96AB-5920A1A27470}"/>
    <pc:docChg chg="modSld">
      <pc:chgData name="Ana Isabel Cabrera del Valle" userId="74a14cee-ed3f-42de-98fe-c16b823a2b3b" providerId="ADAL" clId="{DC3CB4FA-BF13-4838-96AB-5920A1A27470}" dt="2024-04-16T21:51:09.563" v="191" actId="20577"/>
      <pc:docMkLst>
        <pc:docMk/>
      </pc:docMkLst>
      <pc:sldChg chg="modSp mod">
        <pc:chgData name="Ana Isabel Cabrera del Valle" userId="74a14cee-ed3f-42de-98fe-c16b823a2b3b" providerId="ADAL" clId="{DC3CB4FA-BF13-4838-96AB-5920A1A27470}" dt="2024-04-16T21:51:09.563" v="191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DC3CB4FA-BF13-4838-96AB-5920A1A27470}" dt="2024-04-16T21:51:09.563" v="19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DC3CB4FA-BF13-4838-96AB-5920A1A27470}" dt="2024-04-16T21:51:05.960" v="187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DC3CB4FA-BF13-4838-96AB-5920A1A27470}" dt="2024-04-16T21:49:46.471" v="179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ECB48F7F-92A7-454C-8447-87C6E7C64279}"/>
    <pc:docChg chg="undo redo custSel modSld">
      <pc:chgData name="Ana Isabel Cabrera del Valle" userId="74a14cee-ed3f-42de-98fe-c16b823a2b3b" providerId="ADAL" clId="{ECB48F7F-92A7-454C-8447-87C6E7C64279}" dt="2024-04-10T20:30:46.155" v="158" actId="20577"/>
      <pc:docMkLst>
        <pc:docMk/>
      </pc:docMkLst>
      <pc:sldChg chg="modSp mod">
        <pc:chgData name="Ana Isabel Cabrera del Valle" userId="74a14cee-ed3f-42de-98fe-c16b823a2b3b" providerId="ADAL" clId="{ECB48F7F-92A7-454C-8447-87C6E7C64279}" dt="2024-04-10T20:30:46.155" v="158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ECB48F7F-92A7-454C-8447-87C6E7C64279}" dt="2024-04-10T20:29:39.346" v="123" actId="1076"/>
          <ac:spMkLst>
            <pc:docMk/>
            <pc:sldMk cId="867007364" sldId="256"/>
            <ac:spMk id="3" creationId="{0090606D-E8A5-06E9-8145-43F4CEFFDA48}"/>
          </ac:spMkLst>
        </pc:spChg>
        <pc:spChg chg="mod">
          <ac:chgData name="Ana Isabel Cabrera del Valle" userId="74a14cee-ed3f-42de-98fe-c16b823a2b3b" providerId="ADAL" clId="{ECB48F7F-92A7-454C-8447-87C6E7C64279}" dt="2024-04-10T20:29:59.408" v="13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ECB48F7F-92A7-454C-8447-87C6E7C64279}" dt="2024-04-10T20:29:56.890" v="128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ECB48F7F-92A7-454C-8447-87C6E7C64279}" dt="2024-04-10T20:30:46.155" v="158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9C155ED-CCBB-4CC1-96BD-0C1C6645BB85}"/>
    <pc:docChg chg="undo redo custSel modSld">
      <pc:chgData name="Ana Isabel Cabrera del Valle" userId="74a14cee-ed3f-42de-98fe-c16b823a2b3b" providerId="ADAL" clId="{99C155ED-CCBB-4CC1-96BD-0C1C6645BB85}" dt="2024-02-28T18:58:02.690" v="80" actId="20577"/>
      <pc:docMkLst>
        <pc:docMk/>
      </pc:docMkLst>
      <pc:sldChg chg="modSp mod">
        <pc:chgData name="Ana Isabel Cabrera del Valle" userId="74a14cee-ed3f-42de-98fe-c16b823a2b3b" providerId="ADAL" clId="{99C155ED-CCBB-4CC1-96BD-0C1C6645BB85}" dt="2024-02-28T18:58:02.690" v="80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9C155ED-CCBB-4CC1-96BD-0C1C6645BB85}" dt="2024-02-28T18:51:51.737" v="7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9C155ED-CCBB-4CC1-96BD-0C1C6645BB85}" dt="2024-02-28T18:51:48.826" v="5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99C155ED-CCBB-4CC1-96BD-0C1C6645BB85}" dt="2024-02-28T18:58:02.690" v="80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A988B04C-50C7-49BA-98E8-023B2AA96A89}"/>
    <pc:docChg chg="undo redo custSel modSld">
      <pc:chgData name="Ana Isabel Cabrera del Valle" userId="74a14cee-ed3f-42de-98fe-c16b823a2b3b" providerId="ADAL" clId="{A988B04C-50C7-49BA-98E8-023B2AA96A89}" dt="2024-04-03T18:26:54.359" v="82" actId="20577"/>
      <pc:docMkLst>
        <pc:docMk/>
      </pc:docMkLst>
      <pc:sldChg chg="modSp mod">
        <pc:chgData name="Ana Isabel Cabrera del Valle" userId="74a14cee-ed3f-42de-98fe-c16b823a2b3b" providerId="ADAL" clId="{A988B04C-50C7-49BA-98E8-023B2AA96A89}" dt="2024-04-03T18:26:54.359" v="8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988B04C-50C7-49BA-98E8-023B2AA96A89}" dt="2024-04-03T18:22:31.358" v="1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988B04C-50C7-49BA-98E8-023B2AA96A89}" dt="2024-04-03T18:22:46.906" v="2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A988B04C-50C7-49BA-98E8-023B2AA96A89}" dt="2024-04-03T18:26:54.359" v="8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563745EF-AFEB-4222-9059-9F089F4570D9}"/>
    <pc:docChg chg="modSld">
      <pc:chgData name="Ana Isabel Cabrera del Valle" userId="74a14cee-ed3f-42de-98fe-c16b823a2b3b" providerId="ADAL" clId="{563745EF-AFEB-4222-9059-9F089F4570D9}" dt="2024-03-20T15:06:01.400" v="79" actId="20577"/>
      <pc:docMkLst>
        <pc:docMk/>
      </pc:docMkLst>
      <pc:sldChg chg="addSp modSp mod">
        <pc:chgData name="Ana Isabel Cabrera del Valle" userId="74a14cee-ed3f-42de-98fe-c16b823a2b3b" providerId="ADAL" clId="{563745EF-AFEB-4222-9059-9F089F4570D9}" dt="2024-03-20T15:06:01.400" v="79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563745EF-AFEB-4222-9059-9F089F4570D9}" dt="2024-03-20T14:54:44.956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563745EF-AFEB-4222-9059-9F089F4570D9}" dt="2024-03-20T14:54:42.382" v="3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563745EF-AFEB-4222-9059-9F089F4570D9}" dt="2024-03-20T15:06:01.400" v="79" actId="20577"/>
          <ac:spMkLst>
            <pc:docMk/>
            <pc:sldMk cId="867007364" sldId="256"/>
            <ac:spMk id="9" creationId="{CEDADA2C-6E97-9A4A-9215-F4620D0FA392}"/>
          </ac:spMkLst>
        </pc:spChg>
        <pc:graphicFrameChg chg="add mod">
          <ac:chgData name="Ana Isabel Cabrera del Valle" userId="74a14cee-ed3f-42de-98fe-c16b823a2b3b" providerId="ADAL" clId="{563745EF-AFEB-4222-9059-9F089F4570D9}" dt="2024-03-20T14:56:06.255" v="6"/>
          <ac:graphicFrameMkLst>
            <pc:docMk/>
            <pc:sldMk cId="867007364" sldId="256"/>
            <ac:graphicFrameMk id="4" creationId="{AED74AD3-70B8-0DF2-17D8-04525BF7DA95}"/>
          </ac:graphicFrameMkLst>
        </pc:graphicFrameChg>
      </pc:sldChg>
    </pc:docChg>
  </pc:docChgLst>
  <pc:docChgLst>
    <pc:chgData name="Ana Isabel Cabrera del Valle" userId="74a14cee-ed3f-42de-98fe-c16b823a2b3b" providerId="ADAL" clId="{3EFD38F8-A406-4572-BD1E-BA56437AA900}"/>
    <pc:docChg chg="modSld">
      <pc:chgData name="Ana Isabel Cabrera del Valle" userId="74a14cee-ed3f-42de-98fe-c16b823a2b3b" providerId="ADAL" clId="{3EFD38F8-A406-4572-BD1E-BA56437AA900}" dt="2024-03-26T17:35:48.632" v="76" actId="20577"/>
      <pc:docMkLst>
        <pc:docMk/>
      </pc:docMkLst>
      <pc:sldChg chg="modSp mod">
        <pc:chgData name="Ana Isabel Cabrera del Valle" userId="74a14cee-ed3f-42de-98fe-c16b823a2b3b" providerId="ADAL" clId="{3EFD38F8-A406-4572-BD1E-BA56437AA900}" dt="2024-03-26T17:35:48.632" v="7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EFD38F8-A406-4572-BD1E-BA56437AA900}" dt="2024-03-26T17:05:14" v="3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EFD38F8-A406-4572-BD1E-BA56437AA900}" dt="2024-03-26T17:05:22.699" v="9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EFD38F8-A406-4572-BD1E-BA56437AA900}" dt="2024-03-26T17:35:48.632" v="7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303DF500-1002-4CAE-A6C7-E4293FE7F8B8}"/>
    <pc:docChg chg="undo custSel modSld">
      <pc:chgData name="Ana Isabel Cabrera del Valle" userId="74a14cee-ed3f-42de-98fe-c16b823a2b3b" providerId="ADAL" clId="{303DF500-1002-4CAE-A6C7-E4293FE7F8B8}" dt="2024-03-13T18:31:42.199" v="122" actId="1076"/>
      <pc:docMkLst>
        <pc:docMk/>
      </pc:docMkLst>
      <pc:sldChg chg="modSp mod">
        <pc:chgData name="Ana Isabel Cabrera del Valle" userId="74a14cee-ed3f-42de-98fe-c16b823a2b3b" providerId="ADAL" clId="{303DF500-1002-4CAE-A6C7-E4293FE7F8B8}" dt="2024-03-13T18:31:42.199" v="122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303DF500-1002-4CAE-A6C7-E4293FE7F8B8}" dt="2024-03-13T18:31:14.224" v="120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303DF500-1002-4CAE-A6C7-E4293FE7F8B8}" dt="2024-03-13T18:30:10.583" v="106" actId="20577"/>
          <ac:spMkLst>
            <pc:docMk/>
            <pc:sldMk cId="867007364" sldId="256"/>
            <ac:spMk id="7" creationId="{836018ED-7A01-0F0A-7E56-C4D32E2140A2}"/>
          </ac:spMkLst>
        </pc:spChg>
        <pc:spChg chg="mod">
          <ac:chgData name="Ana Isabel Cabrera del Valle" userId="74a14cee-ed3f-42de-98fe-c16b823a2b3b" providerId="ADAL" clId="{303DF500-1002-4CAE-A6C7-E4293FE7F8B8}" dt="2024-03-13T18:31:06.229" v="116" actId="5793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303DF500-1002-4CAE-A6C7-E4293FE7F8B8}" dt="2024-03-13T18:31:42.199" v="122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04/16/2024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" y="5"/>
            <a:ext cx="9143994" cy="777239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423512" y="393221"/>
            <a:ext cx="3744227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900" dirty="0">
                <a:solidFill>
                  <a:schemeClr val="bg1"/>
                </a:solidFill>
                <a:latin typeface="Altivo Regular" panose="020B0000000000000000" pitchFamily="34" charset="0"/>
              </a:rPr>
              <a:t>15 de abril 2024</a:t>
            </a:r>
            <a:endParaRPr lang="en-GT" sz="19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665935" y="2978594"/>
            <a:ext cx="4101225" cy="3251913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Montos en Circulación al 15 de abril de 2024: Q1,910.33 millones   (página 26)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Valores en Custodia al 15 de abril de 2024: Q77,305.63 millones       (página 26)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1D2651"/>
                </a:solidFill>
                <a:latin typeface="Altivo Regular" panose="020B0000000000000000" pitchFamily="34" charset="0"/>
              </a:rPr>
              <a:t>A febrero de 2024 las exportaciones ascienden a US$2,381.6M mientras que las Importaciones reportan  US$5,228.2 M. (página 32)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917646" y="1746724"/>
            <a:ext cx="3456333" cy="582590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b="1" dirty="0">
                <a:solidFill>
                  <a:srgbClr val="1D2651"/>
                </a:solidFill>
                <a:latin typeface="Altivo Regular" panose="020B0000000000000000" pitchFamily="34" charset="0"/>
              </a:rPr>
              <a:t>Conozca lo más relevante de la semana:</a:t>
            </a:r>
            <a:endParaRPr lang="en-GT" sz="2000" b="1" dirty="0">
              <a:solidFill>
                <a:srgbClr val="1D2651"/>
              </a:solidFill>
              <a:latin typeface="Altivo Regular" panose="020B0000000000000000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090606D-E8A5-06E9-8145-43F4CEFFDA48}"/>
              </a:ext>
            </a:extLst>
          </p:cNvPr>
          <p:cNvSpPr/>
          <p:nvPr/>
        </p:nvSpPr>
        <p:spPr>
          <a:xfrm>
            <a:off x="4988380" y="2435193"/>
            <a:ext cx="3456333" cy="404261"/>
          </a:xfrm>
          <a:prstGeom prst="roundRect">
            <a:avLst/>
          </a:prstGeom>
          <a:solidFill>
            <a:srgbClr val="1D26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36018ED-7A01-0F0A-7E56-C4D32E2140A2}"/>
              </a:ext>
            </a:extLst>
          </p:cNvPr>
          <p:cNvSpPr txBox="1">
            <a:spLocks/>
          </p:cNvSpPr>
          <p:nvPr/>
        </p:nvSpPr>
        <p:spPr>
          <a:xfrm>
            <a:off x="4988380" y="2483318"/>
            <a:ext cx="3456333" cy="308007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500" dirty="0">
                <a:solidFill>
                  <a:schemeClr val="bg1"/>
                </a:solidFill>
                <a:latin typeface="Altivo Regular" panose="020B0000000000000000" pitchFamily="34" charset="0"/>
              </a:rPr>
              <a:t>Del 08-04-24 al 15-04-24</a:t>
            </a:r>
            <a:endParaRPr lang="en-GT" sz="1500" dirty="0">
              <a:solidFill>
                <a:schemeClr val="bg1"/>
              </a:solidFill>
              <a:latin typeface="Altivo Regular" panose="020B00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455</TotalTime>
  <Words>73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Altivo Regular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12</cp:revision>
  <dcterms:created xsi:type="dcterms:W3CDTF">2021-07-15T17:50:43Z</dcterms:created>
  <dcterms:modified xsi:type="dcterms:W3CDTF">2024-04-16T21:51:16Z</dcterms:modified>
</cp:coreProperties>
</file>